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79BCC5-F739-5143-8CF3-58AE6091A377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8FA25-1698-EC40-9941-21610694AB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38200"/>
            <a:ext cx="91606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015" y="609600"/>
            <a:ext cx="913184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9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Strock</dc:creator>
  <cp:lastModifiedBy>Matt Strock</cp:lastModifiedBy>
  <cp:revision>1</cp:revision>
  <dcterms:created xsi:type="dcterms:W3CDTF">2014-11-14T19:52:47Z</dcterms:created>
  <dcterms:modified xsi:type="dcterms:W3CDTF">2014-11-14T20:02:21Z</dcterms:modified>
</cp:coreProperties>
</file>