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184F11C-7AC9-4A9A-94FE-6242CD034613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3B8F1E1-75FE-4C48-B7CD-2F10A2D273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738726" cy="5257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03059"/>
      </p:ext>
    </p:extLst>
  </p:cSld>
  <p:clrMapOvr>
    <a:masterClrMapping/>
  </p:clrMapOvr>
  <p:transition advClick="0" advTm="11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934199" cy="69341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71"/>
    </mc:Choice>
    <mc:Fallback>
      <p:transition spd="slow" advTm="2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1"/>
            <a:ext cx="8686799" cy="65151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58"/>
    </mc:Choice>
    <mc:Fallback>
      <p:transition spd="slow" advTm="21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64008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97"/>
    </mc:Choice>
    <mc:Fallback>
      <p:transition spd="slow" advTm="2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85800"/>
            <a:ext cx="8691563" cy="5562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6414"/>
      </p:ext>
    </p:extLst>
  </p:cSld>
  <p:clrMapOvr>
    <a:masterClrMapping/>
  </p:clrMapOvr>
  <p:transition advClick="0" advTm="2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1" y="533400"/>
            <a:ext cx="8659738" cy="57912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11"/>
    </mc:Choice>
    <mc:Fallback>
      <p:transition spd="slow" advTm="21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914399"/>
            <a:ext cx="8759746" cy="503093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5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20"/>
    </mc:Choice>
    <mc:Fallback>
      <p:transition spd="slow" advTm="2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990600"/>
            <a:ext cx="8602133" cy="48387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05"/>
    </mc:Choice>
    <mc:Fallback>
      <p:transition spd="slow" advTm="2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7200"/>
            <a:ext cx="8915400" cy="5943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2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27"/>
    </mc:Choice>
    <mc:Fallback>
      <p:transition spd="slow" advTm="20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" y="1289712"/>
            <a:ext cx="9088271" cy="35791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05"/>
    </mc:Choice>
    <mc:Fallback>
      <p:transition spd="slow" advTm="20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8610600" cy="645795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0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85"/>
    </mc:Choice>
    <mc:Fallback>
      <p:transition spd="slow" advTm="20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"/>
            <a:ext cx="9144000" cy="648081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81"/>
    </mc:Choice>
    <mc:Fallback>
      <p:transition spd="slow" advTm="2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271</TotalTime>
  <Words>0</Words>
  <Application>Microsoft Office PowerPoint</Application>
  <PresentationFormat>On-screen Show (4:3)</PresentationFormat>
  <Paragraphs>0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9</cp:revision>
  <dcterms:created xsi:type="dcterms:W3CDTF">2013-12-12T14:36:35Z</dcterms:created>
  <dcterms:modified xsi:type="dcterms:W3CDTF">2013-12-16T16:13:34Z</dcterms:modified>
</cp:coreProperties>
</file>