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BECC-D924-45EE-B57C-0B5958C83FA4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9BA8-7C9D-4DD2-8B5A-D1902B5C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61D054-47AD-4A54-85AF-4E82897207B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996AAAB-B061-4A74-A6C8-E4D1197D55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676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93" y="0"/>
            <a:ext cx="577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00">
        <p:fade/>
      </p:transition>
    </mc:Choice>
    <mc:Fallback>
      <p:transition spd="med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662"/>
            <a:ext cx="9190508" cy="57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2" y="0"/>
            <a:ext cx="6846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9" y="0"/>
            <a:ext cx="92823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11"/>
            <a:ext cx="914400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11040" cy="5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" y="457200"/>
            <a:ext cx="90692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0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838200"/>
            <a:ext cx="91757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" y="609599"/>
            <a:ext cx="9088868" cy="56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08"/>
            <a:ext cx="9144000" cy="51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2321" b="6379"/>
          <a:stretch/>
        </p:blipFill>
        <p:spPr>
          <a:xfrm>
            <a:off x="86436" y="152400"/>
            <a:ext cx="8991599" cy="64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68"/>
            <a:ext cx="9144000" cy="60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2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2" y="0"/>
            <a:ext cx="460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9"/>
            <a:ext cx="9144000" cy="31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21"/>
            <a:ext cx="9144000" cy="63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" y="304799"/>
            <a:ext cx="9099827" cy="6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b="12399"/>
          <a:stretch/>
        </p:blipFill>
        <p:spPr>
          <a:xfrm>
            <a:off x="34119" y="0"/>
            <a:ext cx="9189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457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10</cp:revision>
  <dcterms:created xsi:type="dcterms:W3CDTF">2014-02-03T16:46:11Z</dcterms:created>
  <dcterms:modified xsi:type="dcterms:W3CDTF">2014-02-04T00:23:45Z</dcterms:modified>
</cp:coreProperties>
</file>